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5" r:id="rId1"/>
    <p:sldMasterId id="2147487471" r:id="rId2"/>
  </p:sldMasterIdLst>
  <p:notesMasterIdLst>
    <p:notesMasterId r:id="rId14"/>
  </p:notesMasterIdLst>
  <p:sldIdLst>
    <p:sldId id="4153" r:id="rId3"/>
    <p:sldId id="4154" r:id="rId4"/>
    <p:sldId id="4155" r:id="rId5"/>
    <p:sldId id="4156" r:id="rId6"/>
    <p:sldId id="4157" r:id="rId7"/>
    <p:sldId id="4158" r:id="rId8"/>
    <p:sldId id="4159" r:id="rId9"/>
    <p:sldId id="4160" r:id="rId10"/>
    <p:sldId id="4161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91" autoAdjust="0"/>
    <p:restoredTop sz="86343" autoAdjust="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8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D8A870-8E55-4F89-9FA6-98566F817195}" type="datetimeFigureOut">
              <a:rPr lang="en-US"/>
              <a:pPr>
                <a:defRPr/>
              </a:pPr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6B76F4-1F2D-41A4-A9E2-1E9C47D7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3A3C-D2AA-A546-9072-66CFE226AC9B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4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2213-9C6A-824A-B771-18913EEDDDAD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174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8314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6368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5413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509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1751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372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8229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6760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950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2DF4-75D2-E94F-A080-25DA24D864A0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1D0-134A-2E4D-898F-8ADD058FD9C3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7E6-4875-AF43-924A-719E1B500DFC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B5A0-0F37-0B41-9F5D-E9570F6AC60E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7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1ED-A39C-9C48-A4C8-7B5572928530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DD58-97AB-0146-82CC-6C9C9D2428B9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1B7-E06A-8546-89D2-351C624262E1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197A-0AA5-C046-9995-AA72F36DD8F6}" type="datetime1"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pPr/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EA956E-010D-FF44-A74E-5046FEEAA601}" type="datetime1">
              <a:rPr lang="en-US" altLang="zh-CN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5/4/2022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7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2" r:id="rId1"/>
    <p:sldLayoutId id="2147487473" r:id="rId2"/>
    <p:sldLayoutId id="2147487474" r:id="rId3"/>
    <p:sldLayoutId id="2147487475" r:id="rId4"/>
    <p:sldLayoutId id="2147487476" r:id="rId5"/>
    <p:sldLayoutId id="2147487477" r:id="rId6"/>
    <p:sldLayoutId id="2147487478" r:id="rId7"/>
    <p:sldLayoutId id="2147487479" r:id="rId8"/>
    <p:sldLayoutId id="2147487480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9"/>
            <a:ext cx="9144000" cy="684734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757646" y="2832318"/>
            <a:ext cx="7243354" cy="1177782"/>
          </a:xfrm>
          <a:prstGeom prst="rect">
            <a:avLst/>
          </a:prstGeom>
        </p:spPr>
        <p:txBody>
          <a:bodyPr/>
          <a:lstStyle>
            <a:lvl1pPr>
              <a:defRPr sz="5400" b="1">
                <a:ln w="9525" cap="flat">
                  <a:solidFill>
                    <a:srgbClr val="00B05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His Love for Me</a:t>
            </a:r>
          </a:p>
        </p:txBody>
      </p:sp>
      <p:sp>
        <p:nvSpPr>
          <p:cNvPr id="96" name="主的愛如今"/>
          <p:cNvSpPr txBox="1"/>
          <p:nvPr/>
        </p:nvSpPr>
        <p:spPr>
          <a:xfrm>
            <a:off x="2293615" y="1676191"/>
            <a:ext cx="470863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主的愛如今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1915"/>
            <a:ext cx="8229600" cy="3941520"/>
          </a:xfrm>
          <a:prstGeom prst="rect">
            <a:avLst/>
          </a:prstGeom>
        </p:spPr>
        <p:txBody>
          <a:bodyPr/>
          <a:lstStyle/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破碎的傷痕，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主用全能的愛來醫治我，在我的心靈深處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醫治觸摸。</a:t>
            </a:r>
          </a:p>
        </p:txBody>
      </p:sp>
      <p:sp>
        <p:nvSpPr>
          <p:cNvPr id="140" name="Rectangle 3"/>
          <p:cNvSpPr txBox="1"/>
          <p:nvPr/>
        </p:nvSpPr>
        <p:spPr>
          <a:xfrm>
            <a:off x="1518920" y="4355870"/>
            <a:ext cx="6663770" cy="139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am broken and marred, Oh Lord,  heal me with Your love, touch my soul and make me whole.</a:t>
            </a:r>
          </a:p>
        </p:txBody>
      </p:sp>
      <p:sp>
        <p:nvSpPr>
          <p:cNvPr id="141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3/4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 3"/>
          <p:cNvSpPr txBox="1"/>
          <p:nvPr/>
        </p:nvSpPr>
        <p:spPr>
          <a:xfrm>
            <a:off x="274320" y="168458"/>
            <a:ext cx="8595360" cy="430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全能的救主耶穌，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你大能的愛圍繞我，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我心靈所有傷痕，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完全被醫治。</a:t>
            </a:r>
          </a:p>
        </p:txBody>
      </p:sp>
      <p:sp>
        <p:nvSpPr>
          <p:cNvPr id="145" name="Rectangle 3"/>
          <p:cNvSpPr txBox="1"/>
          <p:nvPr/>
        </p:nvSpPr>
        <p:spPr>
          <a:xfrm>
            <a:off x="671542" y="4672422"/>
            <a:ext cx="7419122" cy="139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Jesus, my Lord and Savior, healing power is in Your love.  I am healed, gone are all the wounds and scars of my heart.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主的愛如今 4/4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 3"/>
          <p:cNvSpPr txBox="1"/>
          <p:nvPr/>
        </p:nvSpPr>
        <p:spPr>
          <a:xfrm>
            <a:off x="274320" y="168458"/>
            <a:ext cx="8595360" cy="430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主的愛如今圍繞，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充滿我的心深處，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我心中受的傷痕，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求你來醫治。</a:t>
            </a:r>
          </a:p>
        </p:txBody>
      </p:sp>
      <p:sp>
        <p:nvSpPr>
          <p:cNvPr id="100" name="Rectangle 3"/>
          <p:cNvSpPr txBox="1"/>
          <p:nvPr/>
        </p:nvSpPr>
        <p:spPr>
          <a:xfrm>
            <a:off x="828704" y="4627159"/>
            <a:ext cx="7486592" cy="148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Lord, surround me now with Your love, let Your love fill me.  Please come and heal my broken heart.</a:t>
            </a:r>
          </a:p>
        </p:txBody>
      </p:sp>
      <p:sp>
        <p:nvSpPr>
          <p:cNvPr id="101" name="TextBox 4"/>
          <p:cNvSpPr txBox="1"/>
          <p:nvPr/>
        </p:nvSpPr>
        <p:spPr>
          <a:xfrm>
            <a:off x="56983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1/4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3"/>
          <p:cNvSpPr txBox="1"/>
          <p:nvPr/>
        </p:nvSpPr>
        <p:spPr>
          <a:xfrm>
            <a:off x="274320" y="221292"/>
            <a:ext cx="8595360" cy="40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主的愛如今圍繞，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充滿我的心深處， 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我心中悲傷嘆息，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已經離去。</a:t>
            </a:r>
          </a:p>
        </p:txBody>
      </p:sp>
      <p:sp>
        <p:nvSpPr>
          <p:cNvPr id="105" name="Rectangle 3"/>
          <p:cNvSpPr txBox="1"/>
          <p:nvPr/>
        </p:nvSpPr>
        <p:spPr>
          <a:xfrm>
            <a:off x="1027836" y="4528706"/>
            <a:ext cx="7088328" cy="148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Lord, surround me now with Your love, let Your love fill me.  Drive away my sorrows and heavy burdens.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2/4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1915"/>
            <a:ext cx="8229600" cy="3941520"/>
          </a:xfrm>
          <a:prstGeom prst="rect">
            <a:avLst/>
          </a:prstGeom>
        </p:spPr>
        <p:txBody>
          <a:bodyPr/>
          <a:lstStyle/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破碎的傷痕，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主用全能的愛來醫治我，在我的心靈深處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醫治觸摸。</a:t>
            </a:r>
          </a:p>
        </p:txBody>
      </p:sp>
      <p:sp>
        <p:nvSpPr>
          <p:cNvPr id="110" name="Rectangle 3"/>
          <p:cNvSpPr txBox="1"/>
          <p:nvPr/>
        </p:nvSpPr>
        <p:spPr>
          <a:xfrm>
            <a:off x="1518920" y="4355870"/>
            <a:ext cx="6663770" cy="139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am broken and marred, Oh Lord,  heal me with Your love, touch my soul and make me whole.</a:t>
            </a:r>
          </a:p>
        </p:txBody>
      </p:sp>
      <p:sp>
        <p:nvSpPr>
          <p:cNvPr id="111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3/4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3"/>
          <p:cNvSpPr txBox="1"/>
          <p:nvPr/>
        </p:nvSpPr>
        <p:spPr>
          <a:xfrm>
            <a:off x="274320" y="168458"/>
            <a:ext cx="8595360" cy="430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全能的救主耶穌，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你大能的愛圍繞我，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我心靈所有傷痕，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完全被醫治。</a:t>
            </a:r>
          </a:p>
        </p:txBody>
      </p:sp>
      <p:sp>
        <p:nvSpPr>
          <p:cNvPr id="115" name="Rectangle 3"/>
          <p:cNvSpPr txBox="1"/>
          <p:nvPr/>
        </p:nvSpPr>
        <p:spPr>
          <a:xfrm>
            <a:off x="671542" y="4672422"/>
            <a:ext cx="7419122" cy="139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Jesus, my Lord and Savior, healing power is in Your love.  I am healed, gone are all the wounds and scars of my heart.</a:t>
            </a:r>
          </a:p>
        </p:txBody>
      </p:sp>
      <p:sp>
        <p:nvSpPr>
          <p:cNvPr id="116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主的愛如今 4/4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3"/>
          <p:cNvSpPr txBox="1"/>
          <p:nvPr/>
        </p:nvSpPr>
        <p:spPr>
          <a:xfrm>
            <a:off x="274320" y="168458"/>
            <a:ext cx="8595360" cy="430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主的愛如今圍繞，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充滿我的心深處，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我心中受的傷痕，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求你來醫治。</a:t>
            </a:r>
          </a:p>
        </p:txBody>
      </p:sp>
      <p:sp>
        <p:nvSpPr>
          <p:cNvPr id="120" name="Rectangle 3"/>
          <p:cNvSpPr txBox="1"/>
          <p:nvPr/>
        </p:nvSpPr>
        <p:spPr>
          <a:xfrm>
            <a:off x="828704" y="4627159"/>
            <a:ext cx="7486592" cy="148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Lord, surround me now with Your love, let Your love fill me.  Please come and heal my broken heart.</a:t>
            </a:r>
          </a:p>
        </p:txBody>
      </p:sp>
      <p:sp>
        <p:nvSpPr>
          <p:cNvPr id="121" name="TextBox 4"/>
          <p:cNvSpPr txBox="1"/>
          <p:nvPr/>
        </p:nvSpPr>
        <p:spPr>
          <a:xfrm>
            <a:off x="56983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1/4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3"/>
          <p:cNvSpPr txBox="1"/>
          <p:nvPr/>
        </p:nvSpPr>
        <p:spPr>
          <a:xfrm>
            <a:off x="274320" y="221292"/>
            <a:ext cx="8595360" cy="405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主的愛如今圍繞，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充滿我的心深處， 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我心中悲傷嘆息，</a:t>
            </a:r>
          </a:p>
          <a:p>
            <a:pPr marL="217170" marR="0" lvl="0" indent="-217170" algn="ctr" defTabSz="86868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2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3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已經離去。</a:t>
            </a:r>
          </a:p>
        </p:txBody>
      </p:sp>
      <p:sp>
        <p:nvSpPr>
          <p:cNvPr id="125" name="Rectangle 3"/>
          <p:cNvSpPr txBox="1"/>
          <p:nvPr/>
        </p:nvSpPr>
        <p:spPr>
          <a:xfrm>
            <a:off x="1027836" y="4528706"/>
            <a:ext cx="7088328" cy="148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Lord, surround me now with Your love, let Your love fill me.  Drive away my sorrows and heavy burdens.</a:t>
            </a:r>
          </a:p>
        </p:txBody>
      </p:sp>
      <p:sp>
        <p:nvSpPr>
          <p:cNvPr id="126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2/4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1915"/>
            <a:ext cx="8229600" cy="3941520"/>
          </a:xfrm>
          <a:prstGeom prst="rect">
            <a:avLst/>
          </a:prstGeom>
        </p:spPr>
        <p:txBody>
          <a:bodyPr/>
          <a:lstStyle/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破碎的傷痕，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主用全能的愛來醫治我，在我的心靈深處</a:t>
            </a:r>
          </a:p>
          <a:p>
            <a:pPr marL="0" indent="0" algn="ctr" defTabSz="886968">
              <a:spcBef>
                <a:spcPts val="900"/>
              </a:spcBef>
              <a:buSzTx/>
              <a:buNone/>
              <a:defRPr sz="5432">
                <a:latin typeface="SimSun"/>
                <a:ea typeface="SimSun"/>
                <a:cs typeface="SimSun"/>
                <a:sym typeface="SimSun"/>
              </a:defRPr>
            </a:pPr>
            <a:r>
              <a:t>醫治觸摸。</a:t>
            </a:r>
          </a:p>
        </p:txBody>
      </p:sp>
      <p:sp>
        <p:nvSpPr>
          <p:cNvPr id="130" name="Rectangle 3"/>
          <p:cNvSpPr txBox="1"/>
          <p:nvPr/>
        </p:nvSpPr>
        <p:spPr>
          <a:xfrm>
            <a:off x="1518920" y="4355870"/>
            <a:ext cx="6663770" cy="139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am broken and marred, Oh Lord,  heal me with Your love, touch my soul and make me whole.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n w="9525" cap="flat">
                  <a:solidFill>
                    <a:srgbClr val="535353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 w="9525" cap="flat">
                  <a:solidFill>
                    <a:srgbClr val="535353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主的愛如今 3/4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3"/>
          <p:cNvSpPr txBox="1"/>
          <p:nvPr/>
        </p:nvSpPr>
        <p:spPr>
          <a:xfrm>
            <a:off x="274320" y="168458"/>
            <a:ext cx="8595360" cy="430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全能的救主耶穌，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你大能的愛圍繞我，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我心靈所有傷痕，</a:t>
            </a:r>
          </a:p>
          <a:p>
            <a:pPr marL="228600" marR="0" lvl="0" indent="-228600" algn="ctr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latin typeface="SimSun"/>
                <a:ea typeface="SimSun"/>
                <a:cs typeface="SimSun"/>
                <a:sym typeface="SimSun"/>
              </a:defRPr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/>
                <a:ea typeface="SimSun"/>
                <a:sym typeface="SimSun"/>
              </a:rPr>
              <a:t>完全被醫治。</a:t>
            </a:r>
          </a:p>
        </p:txBody>
      </p:sp>
      <p:sp>
        <p:nvSpPr>
          <p:cNvPr id="135" name="Rectangle 3"/>
          <p:cNvSpPr txBox="1"/>
          <p:nvPr/>
        </p:nvSpPr>
        <p:spPr>
          <a:xfrm>
            <a:off x="671542" y="4672422"/>
            <a:ext cx="7419122" cy="139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900"/>
              </a:spcBef>
              <a:defRPr sz="3200">
                <a:ln w="9525" cap="flat">
                  <a:solidFill>
                    <a:srgbClr val="286A30"/>
                  </a:solidFill>
                  <a:prstDash val="solid"/>
                  <a:round/>
                </a:ln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 w="9525" cap="flat">
                  <a:solidFill>
                    <a:srgbClr val="286A3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Jesus, my Lord and Savior, healing power is in Your love.  I am healed, gone are all the wounds and scars of my heart.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5596776" y="6261163"/>
            <a:ext cx="329599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主的愛如今 4/4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350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wangps</cp:lastModifiedBy>
  <cp:revision>812</cp:revision>
  <cp:lastPrinted>1601-01-01T00:00:00Z</cp:lastPrinted>
  <dcterms:created xsi:type="dcterms:W3CDTF">1601-01-01T00:00:00Z</dcterms:created>
  <dcterms:modified xsi:type="dcterms:W3CDTF">2022-05-05T01:20:01Z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